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8" r:id="rId5"/>
    <p:sldId id="269" r:id="rId6"/>
    <p:sldId id="260" r:id="rId7"/>
    <p:sldId id="270" r:id="rId8"/>
    <p:sldId id="271" r:id="rId9"/>
    <p:sldId id="275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A82D18-008C-41FD-B101-B0F03E034730}" v="5" dt="2022-09-09T21:30:4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2" autoAdjust="0"/>
    <p:restoredTop sz="86398" autoAdjust="0"/>
  </p:normalViewPr>
  <p:slideViewPr>
    <p:cSldViewPr>
      <p:cViewPr varScale="1">
        <p:scale>
          <a:sx n="94" d="100"/>
          <a:sy n="94" d="100"/>
        </p:scale>
        <p:origin x="7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D5A82D18-008C-41FD-B101-B0F03E034730}"/>
    <pc:docChg chg="custSel modSld">
      <pc:chgData name="Rick Ellis" userId="34733777bcd88155" providerId="LiveId" clId="{D5A82D18-008C-41FD-B101-B0F03E034730}" dt="2022-09-09T21:31:04.636" v="21" actId="478"/>
      <pc:docMkLst>
        <pc:docMk/>
      </pc:docMkLst>
      <pc:sldChg chg="addSp delSp modSp mod">
        <pc:chgData name="Rick Ellis" userId="34733777bcd88155" providerId="LiveId" clId="{D5A82D18-008C-41FD-B101-B0F03E034730}" dt="2022-09-09T21:29:16.063" v="4" actId="478"/>
        <pc:sldMkLst>
          <pc:docMk/>
          <pc:sldMk cId="0" sldId="261"/>
        </pc:sldMkLst>
        <pc:picChg chg="add mod ord">
          <ac:chgData name="Rick Ellis" userId="34733777bcd88155" providerId="LiveId" clId="{D5A82D18-008C-41FD-B101-B0F03E034730}" dt="2022-09-09T21:29:14.261" v="3" actId="167"/>
          <ac:picMkLst>
            <pc:docMk/>
            <pc:sldMk cId="0" sldId="261"/>
            <ac:picMk id="4" creationId="{DC9DA3E6-B1BE-D4D2-75CD-A46B88AEDADA}"/>
          </ac:picMkLst>
        </pc:picChg>
        <pc:picChg chg="del">
          <ac:chgData name="Rick Ellis" userId="34733777bcd88155" providerId="LiveId" clId="{D5A82D18-008C-41FD-B101-B0F03E034730}" dt="2022-09-09T21:29:16.063" v="4" actId="478"/>
          <ac:picMkLst>
            <pc:docMk/>
            <pc:sldMk cId="0" sldId="261"/>
            <ac:picMk id="5" creationId="{DA6DE614-DF4E-49C8-AA6F-CA3B8AF1BD9C}"/>
          </ac:picMkLst>
        </pc:picChg>
      </pc:sldChg>
      <pc:sldChg chg="addSp delSp modSp mod">
        <pc:chgData name="Rick Ellis" userId="34733777bcd88155" providerId="LiveId" clId="{D5A82D18-008C-41FD-B101-B0F03E034730}" dt="2022-09-09T21:30:26.886" v="14" actId="478"/>
        <pc:sldMkLst>
          <pc:docMk/>
          <pc:sldMk cId="3853381921" sldId="272"/>
        </pc:sldMkLst>
        <pc:picChg chg="add mod ord">
          <ac:chgData name="Rick Ellis" userId="34733777bcd88155" providerId="LiveId" clId="{D5A82D18-008C-41FD-B101-B0F03E034730}" dt="2022-09-09T21:30:24.792" v="13" actId="167"/>
          <ac:picMkLst>
            <pc:docMk/>
            <pc:sldMk cId="3853381921" sldId="272"/>
            <ac:picMk id="4" creationId="{B4440CB4-69EB-449C-A360-C82BDB6F6DFD}"/>
          </ac:picMkLst>
        </pc:picChg>
        <pc:picChg chg="del">
          <ac:chgData name="Rick Ellis" userId="34733777bcd88155" providerId="LiveId" clId="{D5A82D18-008C-41FD-B101-B0F03E034730}" dt="2022-09-09T21:30:26.886" v="14" actId="478"/>
          <ac:picMkLst>
            <pc:docMk/>
            <pc:sldMk cId="3853381921" sldId="272"/>
            <ac:picMk id="6" creationId="{FFBBC7A7-56BA-4A26-AC0F-8FFDBAC88D9C}"/>
          </ac:picMkLst>
        </pc:picChg>
      </pc:sldChg>
      <pc:sldChg chg="addSp delSp modSp mod">
        <pc:chgData name="Rick Ellis" userId="34733777bcd88155" providerId="LiveId" clId="{D5A82D18-008C-41FD-B101-B0F03E034730}" dt="2022-09-09T21:31:04.636" v="21" actId="478"/>
        <pc:sldMkLst>
          <pc:docMk/>
          <pc:sldMk cId="3765429632" sldId="273"/>
        </pc:sldMkLst>
        <pc:picChg chg="add del mod">
          <ac:chgData name="Rick Ellis" userId="34733777bcd88155" providerId="LiveId" clId="{D5A82D18-008C-41FD-B101-B0F03E034730}" dt="2022-09-09T21:30:43.060" v="16" actId="478"/>
          <ac:picMkLst>
            <pc:docMk/>
            <pc:sldMk cId="3765429632" sldId="273"/>
            <ac:picMk id="4" creationId="{93DECCF4-5C66-4574-9B08-99BC5BE63CCB}"/>
          </ac:picMkLst>
        </pc:picChg>
        <pc:picChg chg="add mod ord">
          <ac:chgData name="Rick Ellis" userId="34733777bcd88155" providerId="LiveId" clId="{D5A82D18-008C-41FD-B101-B0F03E034730}" dt="2022-09-09T21:31:00.736" v="20" actId="167"/>
          <ac:picMkLst>
            <pc:docMk/>
            <pc:sldMk cId="3765429632" sldId="273"/>
            <ac:picMk id="5" creationId="{10FEC820-593C-5564-F04C-E3707896FFC9}"/>
          </ac:picMkLst>
        </pc:picChg>
        <pc:picChg chg="del">
          <ac:chgData name="Rick Ellis" userId="34733777bcd88155" providerId="LiveId" clId="{D5A82D18-008C-41FD-B101-B0F03E034730}" dt="2022-09-09T21:31:04.636" v="21" actId="478"/>
          <ac:picMkLst>
            <pc:docMk/>
            <pc:sldMk cId="3765429632" sldId="273"/>
            <ac:picMk id="6" creationId="{9323CDFD-1F22-4796-BF9B-B24F71B2B347}"/>
          </ac:picMkLst>
        </pc:picChg>
      </pc:sldChg>
      <pc:sldChg chg="addSp delSp modSp mod">
        <pc:chgData name="Rick Ellis" userId="34733777bcd88155" providerId="LiveId" clId="{D5A82D18-008C-41FD-B101-B0F03E034730}" dt="2022-09-09T21:30:03.719" v="9" actId="478"/>
        <pc:sldMkLst>
          <pc:docMk/>
          <pc:sldMk cId="1905750880" sldId="275"/>
        </pc:sldMkLst>
        <pc:picChg chg="add mod ord">
          <ac:chgData name="Rick Ellis" userId="34733777bcd88155" providerId="LiveId" clId="{D5A82D18-008C-41FD-B101-B0F03E034730}" dt="2022-09-09T21:30:01.699" v="8" actId="167"/>
          <ac:picMkLst>
            <pc:docMk/>
            <pc:sldMk cId="1905750880" sldId="275"/>
            <ac:picMk id="4" creationId="{EB644EC8-AFC7-0FE5-1DC6-7CFAB5C1F28E}"/>
          </ac:picMkLst>
        </pc:picChg>
        <pc:picChg chg="del">
          <ac:chgData name="Rick Ellis" userId="34733777bcd88155" providerId="LiveId" clId="{D5A82D18-008C-41FD-B101-B0F03E034730}" dt="2022-09-09T21:30:03.719" v="9" actId="478"/>
          <ac:picMkLst>
            <pc:docMk/>
            <pc:sldMk cId="1905750880" sldId="275"/>
            <ac:picMk id="5" creationId="{8C0DBC17-760A-456D-A6CF-C2187358CA4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114300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Grading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1752600"/>
          </a:xfrm>
        </p:spPr>
        <p:txBody>
          <a:bodyPr/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Grading Groups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Volume Calculations</a:t>
            </a:r>
          </a:p>
        </p:txBody>
      </p:sp>
      <p:pic>
        <p:nvPicPr>
          <p:cNvPr id="1026" name="Picture 2" descr="C:\Users\Alex\Documents\Book\2011\Images\Chapter-10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440CB4-69EB-449C-A360-C82BDB6F6D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7145" y="2443074"/>
            <a:ext cx="5429655" cy="413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TIN Volume Surfaces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81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0FEC820-593C-5564-F04C-E3707896FF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5440" y="2360125"/>
            <a:ext cx="5791200" cy="42232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Displaying Cut and Fill Depths</a:t>
            </a:r>
          </a:p>
        </p:txBody>
      </p:sp>
    </p:spTree>
    <p:extLst>
      <p:ext uri="{BB962C8B-B14F-4D97-AF65-F5344CB8AC3E}">
        <p14:creationId xmlns:p14="http://schemas.microsoft.com/office/powerpoint/2010/main" val="3765429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Calculate Volumes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1534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10.2.1	Creating a Grid Volume Surface</a:t>
            </a:r>
          </a:p>
          <a:p>
            <a:pPr marL="0" indent="0">
              <a:buNone/>
            </a:pPr>
            <a:r>
              <a:rPr lang="en-US" sz="2400" dirty="0"/>
              <a:t>10.2.2	Creating a TIN Volume Surface</a:t>
            </a:r>
          </a:p>
          <a:p>
            <a:pPr marL="0" indent="0">
              <a:buNone/>
            </a:pPr>
            <a:r>
              <a:rPr lang="en-US" sz="2400" dirty="0"/>
              <a:t>10.2.3	Displaying Cut and Fill with Surface Styles</a:t>
            </a:r>
          </a:p>
          <a:p>
            <a:pPr marL="0" indent="0">
              <a:buNone/>
            </a:pPr>
            <a:r>
              <a:rPr lang="en-US" sz="2400" dirty="0"/>
              <a:t>10.2.4	Creating a Legend for Cut and Fill Depths</a:t>
            </a:r>
          </a:p>
        </p:txBody>
      </p:sp>
    </p:spTree>
    <p:extLst>
      <p:ext uri="{BB962C8B-B14F-4D97-AF65-F5344CB8AC3E}">
        <p14:creationId xmlns:p14="http://schemas.microsoft.com/office/powerpoint/2010/main" val="4219975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Grading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3581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Create a Grading Group and link it to a Surface.</a:t>
            </a:r>
          </a:p>
          <a:p>
            <a:pPr lvl="0"/>
            <a:r>
              <a:rPr lang="en-US" sz="2400" dirty="0"/>
              <a:t>Create Grading Objects to represent your design.</a:t>
            </a:r>
          </a:p>
          <a:p>
            <a:pPr lvl="0"/>
            <a:r>
              <a:rPr lang="en-US" sz="2400" dirty="0"/>
              <a:t>Preform Stage Storage Calculations.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800" y="2819400"/>
            <a:ext cx="4333240" cy="36131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9DA3E6-B1BE-D4D2-75CD-A46B88AEDA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133" y="1643432"/>
            <a:ext cx="2667000" cy="4700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Grading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Grading Groups</a:t>
            </a:r>
          </a:p>
          <a:p>
            <a:pPr marL="0">
              <a:spcBef>
                <a:spcPts val="0"/>
              </a:spcBef>
              <a:buNone/>
            </a:pPr>
            <a:endParaRPr lang="en-US" sz="2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Grading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Grading Criteria</a:t>
            </a:r>
          </a:p>
          <a:p>
            <a:pPr marL="0">
              <a:spcBef>
                <a:spcPts val="0"/>
              </a:spcBef>
              <a:buNone/>
            </a:pPr>
            <a:endParaRPr lang="en-US" sz="2800" dirty="0"/>
          </a:p>
          <a:p>
            <a:pPr lvl="0"/>
            <a:r>
              <a:rPr lang="en-US" sz="2400" dirty="0"/>
              <a:t>Grading to a surface</a:t>
            </a:r>
          </a:p>
          <a:p>
            <a:pPr lvl="0"/>
            <a:r>
              <a:rPr lang="en-US" sz="2400" dirty="0"/>
              <a:t>Grading to a horizontal distance</a:t>
            </a:r>
          </a:p>
          <a:p>
            <a:pPr lvl="0"/>
            <a:r>
              <a:rPr lang="en-US" sz="2400" dirty="0"/>
              <a:t>Grading to an absolute elevation</a:t>
            </a:r>
          </a:p>
          <a:p>
            <a:pPr lvl="0"/>
            <a:r>
              <a:rPr lang="en-US" sz="2400" dirty="0"/>
              <a:t>Grading to a relative elevation</a:t>
            </a:r>
          </a:p>
          <a:p>
            <a:pPr marL="0">
              <a:spcBef>
                <a:spcPts val="0"/>
              </a:spcBef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99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Grading Groups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Grading Tools</a:t>
            </a:r>
            <a:endParaRPr lang="en-US" sz="2800" dirty="0"/>
          </a:p>
          <a:p>
            <a:pPr marL="0">
              <a:spcBef>
                <a:spcPts val="0"/>
              </a:spcBef>
              <a:buNone/>
            </a:pPr>
            <a:endParaRPr lang="en-US" sz="2800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CEEAD8-BB8B-4BD9-BF31-0BC89F928C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306607"/>
            <a:ext cx="6705600" cy="427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464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Exercises: Grading a Detention Pond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209800"/>
            <a:ext cx="8153400" cy="3124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10.1.1	Creating a Grading Group</a:t>
            </a:r>
          </a:p>
          <a:p>
            <a:pPr marL="0" indent="0">
              <a:buNone/>
            </a:pPr>
            <a:r>
              <a:rPr lang="en-US" sz="2400" dirty="0"/>
              <a:t>10.1.2	Creating a Grading Object</a:t>
            </a:r>
          </a:p>
          <a:p>
            <a:pPr marL="0" indent="0">
              <a:buNone/>
            </a:pPr>
            <a:r>
              <a:rPr lang="en-US" sz="2400" dirty="0"/>
              <a:t>10.1.3	Creating a Grading Infill</a:t>
            </a:r>
          </a:p>
          <a:p>
            <a:pPr marL="0" indent="0">
              <a:buNone/>
            </a:pPr>
            <a:r>
              <a:rPr lang="en-US" sz="2400" dirty="0"/>
              <a:t>10.1.4	Reviewing Grading Group Properties</a:t>
            </a:r>
          </a:p>
          <a:p>
            <a:pPr marL="0" indent="0">
              <a:buNone/>
            </a:pPr>
            <a:r>
              <a:rPr lang="en-US" sz="2400" dirty="0"/>
              <a:t>10.1.5	Calculating Stage Storage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7772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the difference between Grid Volumes and TIN Volumes.</a:t>
            </a:r>
          </a:p>
          <a:p>
            <a:pPr lvl="0"/>
            <a:r>
              <a:rPr lang="en-US" sz="2400" dirty="0"/>
              <a:t>Create a Grid Volume Surface and find its Volume. </a:t>
            </a:r>
          </a:p>
          <a:p>
            <a:r>
              <a:rPr lang="en-US" sz="2400" dirty="0"/>
              <a:t>Create a TIN Volume Surface and find its Volume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2200167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6DEA50-562E-4CF6-8E9A-01A57571EB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7" y="3074988"/>
            <a:ext cx="8077205" cy="15763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Volumes Dashboard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60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644EC8-AFC7-0FE5-1DC6-7CFAB5C1F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2364653"/>
            <a:ext cx="4800600" cy="42187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Volume Calculations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en-US" dirty="0"/>
              <a:t>Grid Volume Surfaces</a:t>
            </a:r>
            <a:endParaRPr lang="en-US" sz="2800" dirty="0"/>
          </a:p>
          <a:p>
            <a:pPr marL="0">
              <a:spcBef>
                <a:spcPts val="0"/>
              </a:spcBef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750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200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Grading</vt:lpstr>
      <vt:lpstr>Working with Grading Groups</vt:lpstr>
      <vt:lpstr>Working with Grading Groups</vt:lpstr>
      <vt:lpstr>Working with Grading Groups</vt:lpstr>
      <vt:lpstr>Working with Grading Groups</vt:lpstr>
      <vt:lpstr>Exercises: Grading a Detention Pond</vt:lpstr>
      <vt:lpstr>Volume Calculations</vt:lpstr>
      <vt:lpstr>Volume Calculations</vt:lpstr>
      <vt:lpstr>Volume Calculations</vt:lpstr>
      <vt:lpstr>Volume Calculations</vt:lpstr>
      <vt:lpstr>Volume Calculations</vt:lpstr>
      <vt:lpstr>Exercises: Calculate Volumes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Rick Ellis</cp:lastModifiedBy>
  <cp:revision>30</cp:revision>
  <dcterms:created xsi:type="dcterms:W3CDTF">2010-06-02T18:21:02Z</dcterms:created>
  <dcterms:modified xsi:type="dcterms:W3CDTF">2022-09-09T21:31:11Z</dcterms:modified>
</cp:coreProperties>
</file>